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8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4" r:id="rId14"/>
    <p:sldId id="276" r:id="rId15"/>
    <p:sldId id="277" r:id="rId16"/>
    <p:sldId id="278" r:id="rId17"/>
    <p:sldId id="280" r:id="rId18"/>
    <p:sldId id="281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FDB748F-FCD0-43CE-9736-AA8A340D7BF2}" type="slidenum">
              <a:rPr lang="en-IN" smtClean="0"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8C83553-3555-4C65-BA22-88319E26C160}" type="datetimeFigureOut">
              <a:rPr lang="en-IN" smtClean="0"/>
              <a:t>27-06-2018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7620000" cy="1143000"/>
          </a:xfrm>
        </p:spPr>
        <p:txBody>
          <a:bodyPr/>
          <a:lstStyle/>
          <a:p>
            <a:r>
              <a:rPr lang="en-IN" sz="6600" b="1" dirty="0" smtClean="0"/>
              <a:t>C Language</a:t>
            </a:r>
            <a:endParaRPr lang="en-IN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32" y="44577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IN" sz="2400" b="1" dirty="0" smtClean="0">
                <a:latin typeface="AdvisorMediumSSi" pitchFamily="2" charset="0"/>
              </a:rPr>
              <a:t>B. DHIVYA</a:t>
            </a:r>
          </a:p>
          <a:p>
            <a:pPr marL="114300" indent="0">
              <a:buNone/>
            </a:pPr>
            <a:r>
              <a:rPr lang="en-IN" sz="2400" b="1" dirty="0" smtClean="0">
                <a:latin typeface="AdvisorMediumSSi" pitchFamily="2" charset="0"/>
              </a:rPr>
              <a:t>17PCA140</a:t>
            </a:r>
          </a:p>
          <a:p>
            <a:pPr marL="114300" indent="0">
              <a:buNone/>
            </a:pPr>
            <a:r>
              <a:rPr lang="en-IN" sz="2400" b="1" dirty="0" smtClean="0">
                <a:latin typeface="AdvisorMediumSSi" pitchFamily="2" charset="0"/>
              </a:rPr>
              <a:t>II MCA</a:t>
            </a:r>
            <a:endParaRPr lang="en-IN" sz="2400" dirty="0">
              <a:latin typeface="AdvisorMediumSS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120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Operators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 </a:t>
            </a:r>
            <a:r>
              <a:rPr lang="en-IN" dirty="0"/>
              <a:t>language is rich in built-in operators and provides the following types of operators: </a:t>
            </a:r>
            <a:endParaRPr lang="en-IN" dirty="0" smtClean="0"/>
          </a:p>
          <a:p>
            <a:pPr marL="114300" indent="0">
              <a:buNone/>
            </a:pPr>
            <a:endParaRPr lang="en-IN" dirty="0"/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Arithmetic </a:t>
            </a:r>
            <a:r>
              <a:rPr lang="en-IN" dirty="0"/>
              <a:t>Operators </a:t>
            </a:r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Relational </a:t>
            </a:r>
            <a:r>
              <a:rPr lang="en-IN" dirty="0"/>
              <a:t>Operators </a:t>
            </a:r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Logical </a:t>
            </a:r>
            <a:r>
              <a:rPr lang="en-IN" dirty="0"/>
              <a:t>Operators </a:t>
            </a:r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Bitwise </a:t>
            </a:r>
            <a:r>
              <a:rPr lang="en-IN" dirty="0"/>
              <a:t>Operators </a:t>
            </a:r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Assignment </a:t>
            </a:r>
            <a:r>
              <a:rPr lang="en-IN" dirty="0"/>
              <a:t>Operators </a:t>
            </a:r>
          </a:p>
          <a:p>
            <a:pPr marL="514350" indent="-514350">
              <a:buFont typeface="+mj-lt"/>
              <a:buAutoNum type="alphaLcPeriod"/>
            </a:pPr>
            <a:r>
              <a:rPr lang="en-IN" dirty="0" err="1" smtClean="0"/>
              <a:t>Misc</a:t>
            </a:r>
            <a:r>
              <a:rPr lang="en-IN" dirty="0" smtClean="0"/>
              <a:t> </a:t>
            </a:r>
            <a:r>
              <a:rPr lang="en-IN" dirty="0"/>
              <a:t>Operators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4600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Decision Making in 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if statement</a:t>
            </a:r>
          </a:p>
          <a:p>
            <a:r>
              <a:rPr lang="en-IN" dirty="0" smtClean="0"/>
              <a:t>if...else statement</a:t>
            </a:r>
          </a:p>
          <a:p>
            <a:r>
              <a:rPr lang="en-IN" dirty="0" smtClean="0"/>
              <a:t>The if...else if...else Statement</a:t>
            </a:r>
          </a:p>
          <a:p>
            <a:r>
              <a:rPr lang="en-IN" dirty="0" smtClean="0"/>
              <a:t>Nested if statements</a:t>
            </a:r>
          </a:p>
          <a:p>
            <a:r>
              <a:rPr lang="en-IN" dirty="0" smtClean="0"/>
              <a:t>switch statement</a:t>
            </a:r>
          </a:p>
          <a:p>
            <a:endParaRPr lang="en-IN" sz="3000" dirty="0" smtClean="0"/>
          </a:p>
          <a:p>
            <a:endParaRPr lang="en-IN" sz="3000" dirty="0" smtClean="0"/>
          </a:p>
          <a:p>
            <a:endParaRPr lang="en-IN" dirty="0" smtClean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55746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Loops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while</a:t>
            </a:r>
          </a:p>
          <a:p>
            <a:r>
              <a:rPr lang="en-IN" dirty="0" smtClean="0"/>
              <a:t>for</a:t>
            </a:r>
          </a:p>
          <a:p>
            <a:r>
              <a:rPr lang="en-IN" dirty="0"/>
              <a:t>d</a:t>
            </a:r>
            <a:r>
              <a:rPr lang="en-IN" dirty="0" smtClean="0"/>
              <a:t>o…..while </a:t>
            </a:r>
          </a:p>
          <a:p>
            <a:r>
              <a:rPr lang="en-IN" dirty="0" smtClean="0"/>
              <a:t>nested loops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0928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Functions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Every </a:t>
            </a:r>
            <a:r>
              <a:rPr lang="en-IN" dirty="0"/>
              <a:t>C program has at least one function, which is </a:t>
            </a:r>
            <a:r>
              <a:rPr lang="en-IN" b="1" dirty="0"/>
              <a:t>main(), </a:t>
            </a:r>
            <a:r>
              <a:rPr lang="en-IN" dirty="0"/>
              <a:t>and all the most trivial programs can define additional functions. </a:t>
            </a:r>
            <a:endParaRPr lang="en-IN" dirty="0" smtClean="0"/>
          </a:p>
          <a:p>
            <a:pPr marL="114300" indent="0">
              <a:buNone/>
            </a:pPr>
            <a:endParaRPr lang="en-IN" dirty="0"/>
          </a:p>
          <a:p>
            <a:r>
              <a:rPr lang="en-IN" dirty="0" smtClean="0"/>
              <a:t>You </a:t>
            </a:r>
            <a:r>
              <a:rPr lang="en-IN" dirty="0"/>
              <a:t>can divide up your code into separate functions. 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 </a:t>
            </a:r>
            <a:r>
              <a:rPr lang="en-IN" dirty="0"/>
              <a:t>function </a:t>
            </a:r>
            <a:r>
              <a:rPr lang="en-IN" b="1" dirty="0"/>
              <a:t>declaration </a:t>
            </a:r>
            <a:r>
              <a:rPr lang="en-IN" dirty="0"/>
              <a:t>tells the compiler about a function's name, return type, and parameters.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A </a:t>
            </a:r>
            <a:r>
              <a:rPr lang="en-IN" dirty="0"/>
              <a:t>function </a:t>
            </a:r>
            <a:r>
              <a:rPr lang="en-IN" b="1" dirty="0"/>
              <a:t>definition </a:t>
            </a:r>
            <a:r>
              <a:rPr lang="en-IN" dirty="0"/>
              <a:t>provides the actual body of the function. </a:t>
            </a:r>
          </a:p>
        </p:txBody>
      </p:sp>
    </p:spTree>
    <p:extLst>
      <p:ext uri="{BB962C8B-B14F-4D97-AF65-F5344CB8AC3E}">
        <p14:creationId xmlns:p14="http://schemas.microsoft.com/office/powerpoint/2010/main" val="525316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Scope of Variables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IN" sz="2400" b="1" dirty="0" smtClean="0"/>
              <a:t>Types:</a:t>
            </a:r>
          </a:p>
          <a:p>
            <a:endParaRPr lang="en-IN" dirty="0" smtClean="0"/>
          </a:p>
          <a:p>
            <a:r>
              <a:rPr lang="en-IN" dirty="0"/>
              <a:t>Local </a:t>
            </a:r>
            <a:r>
              <a:rPr lang="en-IN" dirty="0" smtClean="0"/>
              <a:t>Variables</a:t>
            </a:r>
          </a:p>
          <a:p>
            <a:r>
              <a:rPr lang="en-IN" dirty="0"/>
              <a:t>Global </a:t>
            </a:r>
            <a:r>
              <a:rPr lang="en-IN" dirty="0" smtClean="0"/>
              <a:t>Variables</a:t>
            </a:r>
          </a:p>
          <a:p>
            <a:r>
              <a:rPr lang="en-IN" dirty="0" smtClean="0"/>
              <a:t>Register Variable</a:t>
            </a:r>
          </a:p>
          <a:p>
            <a:r>
              <a:rPr lang="en-IN" dirty="0" smtClean="0"/>
              <a:t>Static Variable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14482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Arrays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An </a:t>
            </a:r>
            <a:r>
              <a:rPr lang="en-IN" b="1" dirty="0"/>
              <a:t>array </a:t>
            </a:r>
            <a:r>
              <a:rPr lang="en-IN" dirty="0"/>
              <a:t>is used to store a collection of data, but it is often more useful to think of an array as a collection of variables of the same type. </a:t>
            </a:r>
          </a:p>
        </p:txBody>
      </p:sp>
    </p:spTree>
    <p:extLst>
      <p:ext uri="{BB962C8B-B14F-4D97-AF65-F5344CB8AC3E}">
        <p14:creationId xmlns:p14="http://schemas.microsoft.com/office/powerpoint/2010/main" val="122981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Arrays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Declaring </a:t>
            </a:r>
            <a:r>
              <a:rPr lang="en-IN" b="1" dirty="0" smtClean="0"/>
              <a:t>Arrays:</a:t>
            </a:r>
            <a:endParaRPr lang="en-IN" b="1" dirty="0"/>
          </a:p>
          <a:p>
            <a:r>
              <a:rPr lang="en-IN" dirty="0"/>
              <a:t>To declare an array in C, a programmer specifies the type of the elements and the number of elements required by an array as follows: </a:t>
            </a:r>
            <a:endParaRPr lang="en-IN" dirty="0" smtClean="0"/>
          </a:p>
          <a:p>
            <a:endParaRPr lang="en-IN" dirty="0"/>
          </a:p>
          <a:p>
            <a:r>
              <a:rPr lang="en-IN" dirty="0"/>
              <a:t>type </a:t>
            </a:r>
            <a:r>
              <a:rPr lang="en-IN" dirty="0" err="1"/>
              <a:t>arrayName</a:t>
            </a:r>
            <a:r>
              <a:rPr lang="en-IN" dirty="0"/>
              <a:t> </a:t>
            </a:r>
            <a:r>
              <a:rPr lang="en-IN" dirty="0" smtClean="0"/>
              <a:t>[ </a:t>
            </a:r>
            <a:r>
              <a:rPr lang="en-IN" dirty="0" err="1"/>
              <a:t>arraySize</a:t>
            </a:r>
            <a:r>
              <a:rPr lang="en-IN" dirty="0"/>
              <a:t> ];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Example:</a:t>
            </a:r>
          </a:p>
          <a:p>
            <a:pPr marL="0" indent="0">
              <a:buNone/>
            </a:pPr>
            <a:r>
              <a:rPr lang="en-IN" dirty="0" smtClean="0"/>
              <a:t>       </a:t>
            </a:r>
            <a:r>
              <a:rPr lang="en-IN" dirty="0" err="1" smtClean="0"/>
              <a:t>int</a:t>
            </a:r>
            <a:r>
              <a:rPr lang="en-IN" dirty="0" smtClean="0"/>
              <a:t> a [10];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22887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Files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file represents a sequence of bytes, does not matter if it is a text file or binary file.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C </a:t>
            </a:r>
            <a:r>
              <a:rPr lang="en-IN" dirty="0"/>
              <a:t>programming language provides access on high level functions as well as low level (OS level) calls to handle file on your storage devices. </a:t>
            </a:r>
          </a:p>
        </p:txBody>
      </p:sp>
    </p:spTree>
    <p:extLst>
      <p:ext uri="{BB962C8B-B14F-4D97-AF65-F5344CB8AC3E}">
        <p14:creationId xmlns:p14="http://schemas.microsoft.com/office/powerpoint/2010/main" val="2654289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Files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342900"/>
            <a:r>
              <a:rPr lang="en-IN" sz="2400" b="1" dirty="0"/>
              <a:t>Opening </a:t>
            </a:r>
            <a:r>
              <a:rPr lang="en-IN" sz="2400" b="1" dirty="0" smtClean="0"/>
              <a:t>Files:</a:t>
            </a:r>
            <a:endParaRPr lang="fr-FR" sz="2400" dirty="0" smtClean="0"/>
          </a:p>
          <a:p>
            <a:pPr marL="0" indent="0">
              <a:buNone/>
            </a:pPr>
            <a:r>
              <a:rPr lang="fr-FR" sz="2800" dirty="0"/>
              <a:t> </a:t>
            </a:r>
            <a:r>
              <a:rPr lang="fr-FR" sz="2800" dirty="0" smtClean="0"/>
              <a:t>	</a:t>
            </a:r>
            <a:r>
              <a:rPr lang="fr-FR" dirty="0" smtClean="0"/>
              <a:t>FILE </a:t>
            </a:r>
            <a:r>
              <a:rPr lang="fr-FR" dirty="0"/>
              <a:t>*</a:t>
            </a:r>
            <a:r>
              <a:rPr lang="fr-FR" dirty="0" err="1"/>
              <a:t>fopen</a:t>
            </a:r>
            <a:r>
              <a:rPr lang="fr-FR" dirty="0"/>
              <a:t>( </a:t>
            </a:r>
            <a:r>
              <a:rPr lang="fr-FR" dirty="0" err="1"/>
              <a:t>const</a:t>
            </a:r>
            <a:r>
              <a:rPr lang="fr-FR" dirty="0"/>
              <a:t> char * </a:t>
            </a:r>
            <a:r>
              <a:rPr lang="fr-FR" dirty="0" err="1"/>
              <a:t>filename</a:t>
            </a:r>
            <a:r>
              <a:rPr lang="fr-FR" dirty="0"/>
              <a:t>, </a:t>
            </a:r>
            <a:r>
              <a:rPr lang="fr-FR" dirty="0" err="1"/>
              <a:t>const</a:t>
            </a:r>
            <a:r>
              <a:rPr lang="fr-FR" dirty="0"/>
              <a:t> char * mode ); </a:t>
            </a:r>
            <a:endParaRPr lang="fr-FR" dirty="0" smtClean="0"/>
          </a:p>
          <a:p>
            <a:pPr indent="-342900"/>
            <a:r>
              <a:rPr lang="en-IN" sz="2400" b="1" dirty="0" smtClean="0"/>
              <a:t>Closing </a:t>
            </a:r>
            <a:r>
              <a:rPr lang="en-IN" sz="2400" b="1" dirty="0"/>
              <a:t>a </a:t>
            </a:r>
            <a:r>
              <a:rPr lang="en-IN" sz="2400" b="1" dirty="0" smtClean="0"/>
              <a:t>File:</a:t>
            </a:r>
            <a:endParaRPr lang="en-IN" sz="2400" b="1" dirty="0"/>
          </a:p>
          <a:p>
            <a:pPr marL="0" indent="0">
              <a:buNone/>
            </a:pPr>
            <a:r>
              <a:rPr lang="en-IN" dirty="0" smtClean="0"/>
              <a:t> 	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/>
              <a:t>fclose</a:t>
            </a:r>
            <a:r>
              <a:rPr lang="en-IN" dirty="0"/>
              <a:t>( FILE *</a:t>
            </a:r>
            <a:r>
              <a:rPr lang="en-IN" dirty="0" err="1"/>
              <a:t>fp</a:t>
            </a:r>
            <a:r>
              <a:rPr lang="en-IN" dirty="0"/>
              <a:t> ); </a:t>
            </a:r>
            <a:endParaRPr lang="en-IN" dirty="0" smtClean="0"/>
          </a:p>
          <a:p>
            <a:pPr indent="-342900"/>
            <a:r>
              <a:rPr lang="en-IN" sz="2400" b="1" dirty="0"/>
              <a:t>Writing a File: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	 </a:t>
            </a:r>
            <a:r>
              <a:rPr lang="fr-FR" dirty="0" err="1"/>
              <a:t>int</a:t>
            </a:r>
            <a:r>
              <a:rPr lang="fr-FR" dirty="0"/>
              <a:t> </a:t>
            </a:r>
            <a:r>
              <a:rPr lang="fr-FR" dirty="0" err="1"/>
              <a:t>fputc</a:t>
            </a:r>
            <a:r>
              <a:rPr lang="fr-FR" dirty="0"/>
              <a:t>( </a:t>
            </a:r>
            <a:r>
              <a:rPr lang="fr-FR" dirty="0" err="1"/>
              <a:t>int</a:t>
            </a:r>
            <a:r>
              <a:rPr lang="fr-FR" dirty="0"/>
              <a:t> c, FILE *</a:t>
            </a:r>
            <a:r>
              <a:rPr lang="fr-FR" dirty="0" err="1"/>
              <a:t>fp</a:t>
            </a:r>
            <a:r>
              <a:rPr lang="fr-FR" dirty="0"/>
              <a:t> </a:t>
            </a:r>
            <a:r>
              <a:rPr lang="fr-FR" dirty="0" smtClean="0"/>
              <a:t>);</a:t>
            </a:r>
          </a:p>
          <a:p>
            <a:pPr indent="-342900"/>
            <a:r>
              <a:rPr lang="en-IN" sz="2400" b="1" dirty="0"/>
              <a:t>Reading a File: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	 </a:t>
            </a:r>
            <a:r>
              <a:rPr lang="en-IN" dirty="0" err="1"/>
              <a:t>int</a:t>
            </a:r>
            <a:r>
              <a:rPr lang="en-IN" dirty="0"/>
              <a:t> </a:t>
            </a:r>
            <a:r>
              <a:rPr lang="en-IN" dirty="0" err="1"/>
              <a:t>fgetc</a:t>
            </a:r>
            <a:r>
              <a:rPr lang="en-IN" dirty="0"/>
              <a:t>( FILE * </a:t>
            </a:r>
            <a:r>
              <a:rPr lang="en-IN" dirty="0" err="1"/>
              <a:t>fp</a:t>
            </a:r>
            <a:r>
              <a:rPr lang="en-IN" dirty="0"/>
              <a:t> ); </a:t>
            </a:r>
            <a:r>
              <a:rPr lang="fr-FR" dirty="0"/>
              <a:t> </a:t>
            </a:r>
            <a:endParaRPr lang="en-IN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9495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AR BLANCA" pitchFamily="2" charset="0"/>
              </a:rPr>
              <a:t>THANK</a:t>
            </a:r>
            <a:r>
              <a:rPr lang="en-IN" dirty="0" smtClean="0"/>
              <a:t> YOU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1468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/>
          <a:lstStyle/>
          <a:p>
            <a:r>
              <a:rPr lang="en-IN" sz="4600" b="1" dirty="0" smtClean="0"/>
              <a:t>About C</a:t>
            </a:r>
            <a:endParaRPr lang="en-IN" sz="4600" dirty="0">
              <a:latin typeface="Calibri (Headings)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776864" cy="417646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C </a:t>
            </a:r>
            <a:r>
              <a:rPr lang="en-IN" dirty="0">
                <a:solidFill>
                  <a:schemeClr val="tx1"/>
                </a:solidFill>
              </a:rPr>
              <a:t>was invented to write an operating system called UNIX. </a:t>
            </a:r>
            <a:endParaRPr lang="en-IN" dirty="0" smtClean="0">
              <a:solidFill>
                <a:schemeClr val="tx1"/>
              </a:solidFill>
            </a:endParaRP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dirty="0">
                <a:solidFill>
                  <a:schemeClr val="tx1"/>
                </a:solidFill>
              </a:rPr>
              <a:t>C is a successor of B language, which was introduced around 1970.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The </a:t>
            </a:r>
            <a:r>
              <a:rPr lang="en-IN" dirty="0">
                <a:solidFill>
                  <a:schemeClr val="tx1"/>
                </a:solidFill>
              </a:rPr>
              <a:t>language was formalized in 1988 by the American National Standard Institute. (ANSI). 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IN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IN" dirty="0" smtClean="0">
                <a:solidFill>
                  <a:schemeClr val="tx1"/>
                </a:solidFill>
              </a:rPr>
              <a:t>The </a:t>
            </a:r>
            <a:r>
              <a:rPr lang="en-IN" dirty="0">
                <a:solidFill>
                  <a:schemeClr val="tx1"/>
                </a:solidFill>
              </a:rPr>
              <a:t>UNIX OS was totally written in C by 1973.</a:t>
            </a:r>
            <a:r>
              <a:rPr lang="en-IN" dirty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0535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 Program Structure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C program basically consists of the following parts: </a:t>
            </a:r>
          </a:p>
          <a:p>
            <a:pPr marL="514350" indent="-514350">
              <a:buFont typeface="+mj-lt"/>
              <a:buAutoNum type="alphaLcPeriod"/>
            </a:pPr>
            <a:endParaRPr lang="en-IN" dirty="0" smtClean="0"/>
          </a:p>
          <a:p>
            <a:pPr marL="514350" indent="-514350">
              <a:buFont typeface="+mj-lt"/>
              <a:buAutoNum type="alphaLcPeriod"/>
            </a:pPr>
            <a:r>
              <a:rPr lang="en-IN" dirty="0" err="1" smtClean="0"/>
              <a:t>Preprocessor</a:t>
            </a:r>
            <a:r>
              <a:rPr lang="en-IN" dirty="0" smtClean="0"/>
              <a:t> </a:t>
            </a:r>
            <a:r>
              <a:rPr lang="en-IN" dirty="0"/>
              <a:t>Commands </a:t>
            </a:r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Functions </a:t>
            </a:r>
            <a:endParaRPr lang="en-IN" dirty="0"/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Variables </a:t>
            </a:r>
            <a:endParaRPr lang="en-IN" dirty="0"/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Statements </a:t>
            </a:r>
            <a:r>
              <a:rPr lang="en-IN" dirty="0"/>
              <a:t>&amp; Expressions </a:t>
            </a:r>
          </a:p>
          <a:p>
            <a:pPr marL="514350" indent="-514350">
              <a:buFont typeface="+mj-lt"/>
              <a:buAutoNum type="alphaLcPeriod"/>
            </a:pPr>
            <a:r>
              <a:rPr lang="en-IN" dirty="0" smtClean="0"/>
              <a:t>Comments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982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Identifiers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 C identifier is a name used to identify a variable, function, or any other user-defined item. </a:t>
            </a: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r>
              <a:rPr lang="en-IN" dirty="0" smtClean="0"/>
              <a:t>An </a:t>
            </a:r>
            <a:r>
              <a:rPr lang="en-IN" dirty="0"/>
              <a:t>identifier starts with a letter A to Z or a to z or an underscore _ followed by zero or more letters, underscores, and digits (0 to 9</a:t>
            </a:r>
            <a:r>
              <a:rPr lang="en-IN" dirty="0" smtClean="0"/>
              <a:t>).</a:t>
            </a:r>
          </a:p>
          <a:p>
            <a:pPr marL="114300" indent="0">
              <a:buNone/>
            </a:pPr>
            <a:r>
              <a:rPr lang="en-IN" dirty="0" smtClean="0"/>
              <a:t> </a:t>
            </a:r>
          </a:p>
          <a:p>
            <a:r>
              <a:rPr lang="en-IN" dirty="0"/>
              <a:t>C does not allow punctuation characters such as @, $, and % within identifiers. C is a case sensitive programming language. </a:t>
            </a:r>
          </a:p>
        </p:txBody>
      </p:sp>
    </p:spTree>
    <p:extLst>
      <p:ext uri="{BB962C8B-B14F-4D97-AF65-F5344CB8AC3E}">
        <p14:creationId xmlns:p14="http://schemas.microsoft.com/office/powerpoint/2010/main" val="41753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following list shows the reserved words in C. </a:t>
            </a:r>
            <a:endParaRPr lang="en-IN" dirty="0" smtClean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           auto </a:t>
            </a:r>
            <a:r>
              <a:rPr lang="en-IN" dirty="0"/>
              <a:t>	</a:t>
            </a:r>
            <a:r>
              <a:rPr lang="en-IN" dirty="0" smtClean="0"/>
              <a:t>else         Long          switch </a:t>
            </a:r>
            <a:r>
              <a:rPr lang="en-IN" dirty="0"/>
              <a:t>	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break        </a:t>
            </a:r>
            <a:r>
              <a:rPr lang="en-IN" dirty="0" err="1" smtClean="0"/>
              <a:t>enum</a:t>
            </a:r>
            <a:r>
              <a:rPr lang="en-IN" dirty="0" smtClean="0"/>
              <a:t>     register     </a:t>
            </a:r>
            <a:r>
              <a:rPr lang="en-IN" dirty="0" err="1" smtClean="0"/>
              <a:t>typedef</a:t>
            </a:r>
            <a:r>
              <a:rPr lang="en-IN" dirty="0" smtClean="0"/>
              <a:t> </a:t>
            </a: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case </a:t>
            </a:r>
            <a:r>
              <a:rPr lang="en-IN" dirty="0"/>
              <a:t>	</a:t>
            </a:r>
            <a:r>
              <a:rPr lang="en-IN" dirty="0" smtClean="0"/>
              <a:t> extern   return       union </a:t>
            </a: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char </a:t>
            </a:r>
            <a:r>
              <a:rPr lang="en-IN" dirty="0"/>
              <a:t>	</a:t>
            </a:r>
            <a:r>
              <a:rPr lang="en-IN" dirty="0" smtClean="0"/>
              <a:t> float       short         unsigned </a:t>
            </a: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</a:t>
            </a:r>
            <a:r>
              <a:rPr lang="en-IN" dirty="0" err="1" smtClean="0"/>
              <a:t>const</a:t>
            </a:r>
            <a:r>
              <a:rPr lang="en-IN" dirty="0" smtClean="0"/>
              <a:t> </a:t>
            </a:r>
            <a:r>
              <a:rPr lang="en-IN" dirty="0"/>
              <a:t>	</a:t>
            </a:r>
            <a:r>
              <a:rPr lang="en-IN" dirty="0" smtClean="0"/>
              <a:t> for </a:t>
            </a:r>
            <a:r>
              <a:rPr lang="en-IN" dirty="0"/>
              <a:t>	</a:t>
            </a:r>
            <a:r>
              <a:rPr lang="en-IN" dirty="0" smtClean="0"/>
              <a:t>  signed       void </a:t>
            </a: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continue   </a:t>
            </a:r>
            <a:r>
              <a:rPr lang="en-IN" dirty="0" err="1" smtClean="0"/>
              <a:t>goto</a:t>
            </a:r>
            <a:r>
              <a:rPr lang="en-IN" dirty="0"/>
              <a:t> </a:t>
            </a:r>
            <a:r>
              <a:rPr lang="en-IN" dirty="0" smtClean="0"/>
              <a:t>       </a:t>
            </a:r>
            <a:r>
              <a:rPr lang="en-IN" dirty="0" err="1" smtClean="0"/>
              <a:t>sizeof</a:t>
            </a:r>
            <a:r>
              <a:rPr lang="en-IN" dirty="0" smtClean="0"/>
              <a:t>        volatile </a:t>
            </a: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default      if </a:t>
            </a:r>
            <a:r>
              <a:rPr lang="en-IN" dirty="0"/>
              <a:t>	</a:t>
            </a:r>
            <a:r>
              <a:rPr lang="en-IN" dirty="0" smtClean="0"/>
              <a:t>   static         while </a:t>
            </a: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do </a:t>
            </a:r>
            <a:r>
              <a:rPr lang="en-IN" dirty="0"/>
              <a:t>	</a:t>
            </a:r>
            <a:r>
              <a:rPr lang="en-IN" dirty="0" smtClean="0"/>
              <a:t>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/>
              <a:t>	</a:t>
            </a:r>
            <a:r>
              <a:rPr lang="en-IN" dirty="0" smtClean="0"/>
              <a:t>   double</a:t>
            </a:r>
            <a:r>
              <a:rPr lang="en-IN" dirty="0"/>
              <a:t>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241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Data </a:t>
            </a:r>
            <a:r>
              <a:rPr lang="en-IN" b="1" dirty="0"/>
              <a:t>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 the C programming language, data types refer to an extensive system used for declaring variables or functions of different types. </a:t>
            </a: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type of a variable determines how much space it occupies in storage and how the bit pattern stored is interpreted. </a:t>
            </a:r>
          </a:p>
        </p:txBody>
      </p:sp>
    </p:spTree>
    <p:extLst>
      <p:ext uri="{BB962C8B-B14F-4D97-AF65-F5344CB8AC3E}">
        <p14:creationId xmlns:p14="http://schemas.microsoft.com/office/powerpoint/2010/main" val="1987456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Data </a:t>
            </a:r>
            <a:r>
              <a:rPr lang="en-IN" b="1" dirty="0"/>
              <a:t>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Types </a:t>
            </a:r>
            <a:r>
              <a:rPr lang="en-IN" b="1" dirty="0"/>
              <a:t>and Description </a:t>
            </a:r>
            <a:r>
              <a:rPr lang="en-IN" b="1" dirty="0" smtClean="0"/>
              <a:t>:</a:t>
            </a:r>
          </a:p>
          <a:p>
            <a:pPr marL="0" indent="0">
              <a:buNone/>
            </a:pPr>
            <a:r>
              <a:rPr lang="en-IN" dirty="0"/>
              <a:t>	</a:t>
            </a:r>
          </a:p>
          <a:p>
            <a:pPr marL="0" indent="0">
              <a:buNone/>
            </a:pPr>
            <a:r>
              <a:rPr lang="en-IN" dirty="0" smtClean="0"/>
              <a:t>1. </a:t>
            </a:r>
            <a:r>
              <a:rPr lang="en-IN" b="1" dirty="0" smtClean="0"/>
              <a:t>Basic </a:t>
            </a:r>
            <a:r>
              <a:rPr lang="en-IN" b="1" dirty="0"/>
              <a:t>Types: </a:t>
            </a:r>
            <a:r>
              <a:rPr lang="en-IN" dirty="0"/>
              <a:t>They are arithmetic types and consists of the two types: (a) integer types and (b) floating-point types. 	</a:t>
            </a:r>
          </a:p>
          <a:p>
            <a:pPr marL="0" indent="0">
              <a:buNone/>
            </a:pPr>
            <a:r>
              <a:rPr lang="en-IN" dirty="0" smtClean="0"/>
              <a:t>2. </a:t>
            </a:r>
            <a:r>
              <a:rPr lang="en-IN" b="1" dirty="0" smtClean="0"/>
              <a:t>Enumerated </a:t>
            </a:r>
            <a:r>
              <a:rPr lang="en-IN" b="1" dirty="0"/>
              <a:t>types: </a:t>
            </a:r>
            <a:r>
              <a:rPr lang="en-IN" dirty="0"/>
              <a:t>They are again arithmetic types and they are used to define variables that can only be assigned certain discrete integer values throughout the program. 	</a:t>
            </a: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3. </a:t>
            </a:r>
            <a:r>
              <a:rPr lang="en-IN" b="1" dirty="0" smtClean="0"/>
              <a:t>The </a:t>
            </a:r>
            <a:r>
              <a:rPr lang="en-IN" b="1" dirty="0"/>
              <a:t>type void: </a:t>
            </a:r>
            <a:r>
              <a:rPr lang="en-IN" dirty="0"/>
              <a:t>The type </a:t>
            </a:r>
            <a:r>
              <a:rPr lang="en-IN" dirty="0" err="1"/>
              <a:t>specifier</a:t>
            </a:r>
            <a:r>
              <a:rPr lang="en-IN" dirty="0"/>
              <a:t> </a:t>
            </a:r>
            <a:r>
              <a:rPr lang="en-IN" i="1" dirty="0"/>
              <a:t>void </a:t>
            </a:r>
            <a:r>
              <a:rPr lang="en-IN" dirty="0"/>
              <a:t>indicates that no value is available. 	</a:t>
            </a:r>
          </a:p>
          <a:p>
            <a:pPr marL="0" indent="0">
              <a:buNone/>
            </a:pPr>
            <a:r>
              <a:rPr lang="en-IN" dirty="0" smtClean="0"/>
              <a:t>4. </a:t>
            </a:r>
            <a:r>
              <a:rPr lang="en-IN" b="1" dirty="0" smtClean="0"/>
              <a:t>Derived </a:t>
            </a:r>
            <a:r>
              <a:rPr lang="en-IN" b="1" dirty="0"/>
              <a:t>types: </a:t>
            </a:r>
            <a:r>
              <a:rPr lang="en-IN" dirty="0"/>
              <a:t>They include (a) Pointer types, (b) Array types, (c) Structure types, (d) Union types and (e) Function types. 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929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Variables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variable is nothing but a name given to a storage area that our programs can manipulate. </a:t>
            </a:r>
            <a:endParaRPr lang="en-IN" dirty="0" smtClean="0"/>
          </a:p>
          <a:p>
            <a:pPr marL="114300" indent="0">
              <a:buNone/>
            </a:pPr>
            <a:endParaRPr lang="en-IN" dirty="0" smtClean="0"/>
          </a:p>
          <a:p>
            <a:r>
              <a:rPr lang="en-IN" dirty="0" smtClean="0"/>
              <a:t>Each </a:t>
            </a:r>
            <a:r>
              <a:rPr lang="en-IN" dirty="0"/>
              <a:t>variable in C has a specific type, which determines the size and layout of the variable's memory; </a:t>
            </a:r>
          </a:p>
        </p:txBody>
      </p:sp>
    </p:spTree>
    <p:extLst>
      <p:ext uri="{BB962C8B-B14F-4D97-AF65-F5344CB8AC3E}">
        <p14:creationId xmlns:p14="http://schemas.microsoft.com/office/powerpoint/2010/main" val="3197993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Variables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 Types: </a:t>
            </a:r>
            <a:r>
              <a:rPr lang="en-IN" dirty="0"/>
              <a:t>	</a:t>
            </a:r>
          </a:p>
          <a:p>
            <a:r>
              <a:rPr lang="en-IN" i="1" dirty="0"/>
              <a:t>Char</a:t>
            </a:r>
            <a:r>
              <a:rPr lang="en-IN" dirty="0"/>
              <a:t> </a:t>
            </a:r>
            <a:r>
              <a:rPr lang="en-IN" dirty="0" smtClean="0"/>
              <a:t>: Typically </a:t>
            </a:r>
            <a:r>
              <a:rPr lang="en-IN" dirty="0"/>
              <a:t>a single octet(one byte). This is an integer type</a:t>
            </a:r>
            <a:r>
              <a:rPr lang="en-IN" dirty="0" smtClean="0"/>
              <a:t>.</a:t>
            </a:r>
          </a:p>
          <a:p>
            <a:pPr marL="114300" indent="0">
              <a:buNone/>
            </a:pPr>
            <a:r>
              <a:rPr lang="en-IN" dirty="0" smtClean="0"/>
              <a:t> </a:t>
            </a:r>
            <a:r>
              <a:rPr lang="en-IN" dirty="0"/>
              <a:t>	</a:t>
            </a:r>
          </a:p>
          <a:p>
            <a:r>
              <a:rPr lang="en-IN" i="1" dirty="0" err="1" smtClean="0"/>
              <a:t>int</a:t>
            </a:r>
            <a:r>
              <a:rPr lang="en-IN" dirty="0" smtClean="0"/>
              <a:t> :  The </a:t>
            </a:r>
            <a:r>
              <a:rPr lang="en-IN" dirty="0"/>
              <a:t>most natural size of integer for the machine. </a:t>
            </a:r>
          </a:p>
          <a:p>
            <a:endParaRPr lang="en-IN" i="1" dirty="0" smtClean="0"/>
          </a:p>
          <a:p>
            <a:r>
              <a:rPr lang="en-IN" i="1" dirty="0" smtClean="0"/>
              <a:t>Float</a:t>
            </a:r>
            <a:r>
              <a:rPr lang="en-IN" dirty="0" smtClean="0"/>
              <a:t> : A </a:t>
            </a:r>
            <a:r>
              <a:rPr lang="en-IN" dirty="0"/>
              <a:t>single-precision floating point value. 	</a:t>
            </a:r>
          </a:p>
          <a:p>
            <a:endParaRPr lang="en-IN" i="1" dirty="0" smtClean="0"/>
          </a:p>
          <a:p>
            <a:r>
              <a:rPr lang="en-IN" i="1" dirty="0" smtClean="0"/>
              <a:t>Double</a:t>
            </a:r>
            <a:r>
              <a:rPr lang="en-IN" dirty="0" smtClean="0"/>
              <a:t>  : A </a:t>
            </a:r>
            <a:r>
              <a:rPr lang="en-IN" dirty="0"/>
              <a:t>double-precision floating point value. 	</a:t>
            </a:r>
          </a:p>
          <a:p>
            <a:endParaRPr lang="en-IN" i="1" dirty="0" smtClean="0"/>
          </a:p>
          <a:p>
            <a:r>
              <a:rPr lang="en-IN" i="1" dirty="0" smtClean="0"/>
              <a:t>Void</a:t>
            </a:r>
            <a:r>
              <a:rPr lang="en-IN" dirty="0" smtClean="0"/>
              <a:t>  : Represents </a:t>
            </a:r>
            <a:r>
              <a:rPr lang="en-IN" dirty="0"/>
              <a:t>the absence of type. 	</a:t>
            </a:r>
          </a:p>
        </p:txBody>
      </p:sp>
    </p:spTree>
    <p:extLst>
      <p:ext uri="{BB962C8B-B14F-4D97-AF65-F5344CB8AC3E}">
        <p14:creationId xmlns:p14="http://schemas.microsoft.com/office/powerpoint/2010/main" val="2805209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</TotalTime>
  <Words>539</Words>
  <Application>Microsoft Office PowerPoint</Application>
  <PresentationFormat>On-screen Show (4:3)</PresentationFormat>
  <Paragraphs>127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C Language</vt:lpstr>
      <vt:lpstr>About C</vt:lpstr>
      <vt:lpstr>C Program Structure</vt:lpstr>
      <vt:lpstr>Identifiers</vt:lpstr>
      <vt:lpstr>Keywords</vt:lpstr>
      <vt:lpstr>Data Types</vt:lpstr>
      <vt:lpstr>Data Types</vt:lpstr>
      <vt:lpstr>Variables</vt:lpstr>
      <vt:lpstr>Variables</vt:lpstr>
      <vt:lpstr>Operators</vt:lpstr>
      <vt:lpstr>Decision Making in C</vt:lpstr>
      <vt:lpstr>Loops</vt:lpstr>
      <vt:lpstr>Functions</vt:lpstr>
      <vt:lpstr>Scope of Variables</vt:lpstr>
      <vt:lpstr>Arrays</vt:lpstr>
      <vt:lpstr>Arrays</vt:lpstr>
      <vt:lpstr>Files</vt:lpstr>
      <vt:lpstr>Files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c:</dc:title>
  <dc:creator>BASKER</dc:creator>
  <cp:lastModifiedBy>BASKER</cp:lastModifiedBy>
  <cp:revision>17</cp:revision>
  <dcterms:created xsi:type="dcterms:W3CDTF">2018-06-27T03:18:23Z</dcterms:created>
  <dcterms:modified xsi:type="dcterms:W3CDTF">2018-06-27T05:04:37Z</dcterms:modified>
</cp:coreProperties>
</file>